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9"/>
  </p:notesMasterIdLst>
  <p:sldIdLst>
    <p:sldId id="298" r:id="rId2"/>
    <p:sldId id="299" r:id="rId3"/>
    <p:sldId id="294" r:id="rId4"/>
    <p:sldId id="304" r:id="rId5"/>
    <p:sldId id="302" r:id="rId6"/>
    <p:sldId id="295" r:id="rId7"/>
    <p:sldId id="303" r:id="rId8"/>
  </p:sldIdLst>
  <p:sldSz cx="9144000" cy="5143500" type="screen16x9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3399"/>
    <a:srgbClr val="FF0066"/>
    <a:srgbClr val="00756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8EC20E35-A176-4012-BC5E-935CFFF8708E}" styleName="Medium Style 3">
    <a:wholeTbl>
      <a:tcTxStyle>
        <a:fontRef idx="minor"/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73A0DAA-6AF3-43AB-8588-CEC1D06C72B9}" styleName="Medium Style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7E9639D4-E3E2-4D34-9284-5A2195B3D0D7}" styleName="Light Style 2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  <a:top>
            <a:lnRef idx="1">
              <a:schemeClr val="tx1"/>
            </a:lnRef>
          </a:top>
          <a:bottom>
            <a:lnRef idx="1">
              <a:schemeClr val="tx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tx1"/>
            </a:lnRef>
          </a:top>
          <a:bottom>
            <a:lnRef idx="1">
              <a:schemeClr val="tx1"/>
            </a:lnRef>
          </a:bottom>
        </a:tcBdr>
      </a:tcStyle>
    </a:band1H>
    <a:band1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1V>
    <a:band2V>
      <a:tcStyle>
        <a:tcBdr>
          <a:left>
            <a:lnRef idx="1">
              <a:schemeClr val="tx1"/>
            </a:lnRef>
          </a:left>
          <a:right>
            <a:lnRef idx="1">
              <a:schemeClr val="tx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tx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tx1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47037" autoAdjust="0"/>
    <p:restoredTop sz="94368" autoAdjust="0"/>
  </p:normalViewPr>
  <p:slideViewPr>
    <p:cSldViewPr snapToGrid="0" snapToObjects="1">
      <p:cViewPr varScale="1">
        <p:scale>
          <a:sx n="92" d="100"/>
          <a:sy n="92" d="100"/>
        </p:scale>
        <p:origin x="-252" y="-108"/>
      </p:cViewPr>
      <p:guideLst>
        <p:guide orient="horz" pos="162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7F23D42-CE43-9540-9F4A-BCC04211566E}" type="datetimeFigureOut">
              <a:t>2016.11.09.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6F101AF-D3D7-0B4B-B7A7-6D7BBDA100E6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0903593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101AF-D3D7-0B4B-B7A7-6D7BBDA100E6}" type="slidenum"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6329194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1" fontAlgn="auto" latinLnBrk="0" hangingPunct="1">
              <a:lnSpc>
                <a:spcPct val="15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lv-LV" dirty="0" smtClean="0"/>
              <a:t>https://www.youtube.com/watch?v=dF1Q0bkGGeY</a:t>
            </a:r>
          </a:p>
          <a:p>
            <a:pPr>
              <a:lnSpc>
                <a:spcPct val="150000"/>
              </a:lnSpc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101AF-D3D7-0B4B-B7A7-6D7BBDA100E6}" type="slidenum"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93321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101AF-D3D7-0B4B-B7A7-6D7BBDA100E6}" type="slidenum"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3661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101AF-D3D7-0B4B-B7A7-6D7BBDA100E6}" type="slidenum"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409866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lv-LV" sz="1200" baseline="0" dirty="0" smtClean="0">
                <a:solidFill>
                  <a:srgbClr val="FFFFFF"/>
                </a:solidFill>
              </a:rPr>
              <a:t>.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101AF-D3D7-0B4B-B7A7-6D7BBDA100E6}" type="slidenum"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8446989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101AF-D3D7-0B4B-B7A7-6D7BBDA100E6}" type="slidenum"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80236614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6F101AF-D3D7-0B4B-B7A7-6D7BBDA100E6}" type="slidenum"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45841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lv-LV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3C56-86C4-DD42-A050-93F5AB68B14E}" type="datetimeFigureOut">
              <a:t>2016.11.09.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92CF-A143-5749-8120-520B34BD85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880783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3C56-86C4-DD42-A050-93F5AB68B14E}" type="datetimeFigureOut">
              <a:t>2016.11.09.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92CF-A143-5749-8120-520B34BD85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0858415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3C56-86C4-DD42-A050-93F5AB68B14E}" type="datetimeFigureOut">
              <a:t>2016.11.09.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92CF-A143-5749-8120-520B34BD85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787019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3C56-86C4-DD42-A050-93F5AB68B14E}" type="datetimeFigureOut">
              <a:t>2016.11.09.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92CF-A143-5749-8120-520B34BD85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736073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3C56-86C4-DD42-A050-93F5AB68B14E}" type="datetimeFigureOut">
              <a:t>2016.11.09.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92CF-A143-5749-8120-520B34BD85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204727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3C56-86C4-DD42-A050-93F5AB68B14E}" type="datetimeFigureOut">
              <a:t>2016.11.09.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92CF-A143-5749-8120-520B34BD85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530237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3C56-86C4-DD42-A050-93F5AB68B14E}" type="datetimeFigureOut">
              <a:t>2016.11.09.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92CF-A143-5749-8120-520B34BD85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991436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3C56-86C4-DD42-A050-93F5AB68B14E}" type="datetimeFigureOut">
              <a:t>2016.11.09.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92CF-A143-5749-8120-520B34BD85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601242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3C56-86C4-DD42-A050-93F5AB68B14E}" type="datetimeFigureOut">
              <a:t>2016.11.09.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92CF-A143-5749-8120-520B34BD85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47878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3C56-86C4-DD42-A050-93F5AB68B14E}" type="datetimeFigureOut">
              <a:t>2016.11.09.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92CF-A143-5749-8120-520B34BD85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6399470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lv-LV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95E3C56-86C4-DD42-A050-93F5AB68B14E}" type="datetimeFigureOut">
              <a:t>2016.11.09.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D692CF-A143-5749-8120-520B34BD85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31153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lv-LV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lv-LV"/>
              <a:t>Click to edit Master text styles</a:t>
            </a:r>
          </a:p>
          <a:p>
            <a:pPr lvl="1"/>
            <a:r>
              <a:rPr lang="lv-LV"/>
              <a:t>Second level</a:t>
            </a:r>
          </a:p>
          <a:p>
            <a:pPr lvl="2"/>
            <a:r>
              <a:rPr lang="lv-LV"/>
              <a:t>Third level</a:t>
            </a:r>
          </a:p>
          <a:p>
            <a:pPr lvl="3"/>
            <a:r>
              <a:rPr lang="lv-LV"/>
              <a:t>Fourth level</a:t>
            </a:r>
          </a:p>
          <a:p>
            <a:pPr lvl="4"/>
            <a:r>
              <a:rPr lang="lv-LV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95E3C56-86C4-DD42-A050-93F5AB68B14E}" type="datetimeFigureOut">
              <a:t>2016.11.09.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5D692CF-A143-5749-8120-520B34BD85F7}" type="slidenum"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50897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11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00" y="0"/>
            <a:ext cx="9055100" cy="5143500"/>
          </a:xfrm>
          <a:prstGeom prst="rect">
            <a:avLst/>
          </a:prstGeom>
        </p:spPr>
      </p:pic>
      <p:sp>
        <p:nvSpPr>
          <p:cNvPr id="2" name="TextBox 1"/>
          <p:cNvSpPr txBox="1"/>
          <p:nvPr/>
        </p:nvSpPr>
        <p:spPr>
          <a:xfrm>
            <a:off x="1482526" y="373400"/>
            <a:ext cx="6884234" cy="2246769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lv-LV" sz="28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LIEPĀJAS REĢIONA TŪRISMA INFORMĀCIJAS CENTRS</a:t>
            </a:r>
          </a:p>
          <a:p>
            <a:endParaRPr lang="lv-LV" sz="2800" dirty="0" smtClean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  <a:p>
            <a:pPr algn="ctr"/>
            <a:r>
              <a:rPr lang="lv-LV" sz="2800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PRIEKULE</a:t>
            </a:r>
          </a:p>
          <a:p>
            <a:r>
              <a:rPr lang="lv-LV" sz="28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3" name="Picture 2" descr="Prezentacija_templeits_robs_sarkan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89" y="76200"/>
            <a:ext cx="889748" cy="18468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37782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-644"/>
            <a:ext cx="9144000" cy="5185291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8318" y="1604414"/>
            <a:ext cx="5670620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lv-LV" sz="1600" dirty="0">
              <a:solidFill>
                <a:srgbClr val="FFFFFF"/>
              </a:solidFill>
            </a:endParaRPr>
          </a:p>
        </p:txBody>
      </p:sp>
      <p:pic>
        <p:nvPicPr>
          <p:cNvPr id="3" name="Attēls 2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477844" y="-644"/>
            <a:ext cx="9847590" cy="7355299"/>
          </a:xfrm>
          <a:prstGeom prst="rect">
            <a:avLst/>
          </a:prstGeom>
        </p:spPr>
      </p:pic>
      <p:pic>
        <p:nvPicPr>
          <p:cNvPr id="9" name="Picture 8" descr="Prezentacija_templeits_robs_zal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3070" y="-137444"/>
            <a:ext cx="901875" cy="1871999"/>
          </a:xfrm>
          <a:prstGeom prst="rect">
            <a:avLst/>
          </a:prstGeom>
        </p:spPr>
      </p:pic>
      <p:pic>
        <p:nvPicPr>
          <p:cNvPr id="15" name="Picture 14" descr="Prezentacija_templeits_sturis.png"/>
          <p:cNvPicPr>
            <a:picLocks noChangeAspect="1"/>
          </p:cNvPicPr>
          <p:nvPr/>
        </p:nvPicPr>
        <p:blipFill>
          <a:blip r:embed="rId6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88938" y="1226234"/>
            <a:ext cx="2374175" cy="409521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80285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4000" cy="516636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0901" y="461360"/>
            <a:ext cx="616665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400" b="1" dirty="0" smtClean="0">
                <a:latin typeface="Arial" charset="0"/>
                <a:ea typeface="Arial" charset="0"/>
                <a:cs typeface="Arial" charset="0"/>
              </a:rPr>
              <a:t>STATISTIKA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1218318" y="1604414"/>
            <a:ext cx="5670620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lv-LV" sz="1600" dirty="0">
              <a:solidFill>
                <a:srgbClr val="FFFFFF"/>
              </a:solidFill>
            </a:endParaRPr>
          </a:p>
        </p:txBody>
      </p:sp>
      <p:pic>
        <p:nvPicPr>
          <p:cNvPr id="10" name="Picture 9" descr="Prezentacija_templeits_sturi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825" y="1089434"/>
            <a:ext cx="2374175" cy="4095213"/>
          </a:xfrm>
          <a:prstGeom prst="rect">
            <a:avLst/>
          </a:prstGeom>
        </p:spPr>
      </p:pic>
      <p:pic>
        <p:nvPicPr>
          <p:cNvPr id="11" name="Picture 10" descr="Prezentacija_templeits_robs_zal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26" y="-350875"/>
            <a:ext cx="901875" cy="1871999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938" y="1273901"/>
            <a:ext cx="7148126" cy="20465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327194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3" cstate="screen">
            <a:duotone>
              <a:schemeClr val="bg2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1" y="1"/>
            <a:ext cx="9144000" cy="516636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1218318" y="1604414"/>
            <a:ext cx="5670620" cy="4234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lnSpc>
                <a:spcPct val="150000"/>
              </a:lnSpc>
            </a:pPr>
            <a:endParaRPr lang="lv-LV" sz="1600" dirty="0">
              <a:solidFill>
                <a:srgbClr val="FFFFFF"/>
              </a:solidFill>
            </a:endParaRPr>
          </a:p>
        </p:txBody>
      </p:sp>
      <p:pic>
        <p:nvPicPr>
          <p:cNvPr id="10" name="Picture 9" descr="Prezentacija_templeits_sturi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825" y="1089434"/>
            <a:ext cx="2374175" cy="4095213"/>
          </a:xfrm>
          <a:prstGeom prst="rect">
            <a:avLst/>
          </a:prstGeom>
        </p:spPr>
      </p:pic>
      <p:pic>
        <p:nvPicPr>
          <p:cNvPr id="11" name="Picture 10" descr="Prezentacija_templeits_robs_zal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26" y="-350875"/>
            <a:ext cx="901875" cy="1871999"/>
          </a:xfrm>
          <a:prstGeom prst="rect">
            <a:avLst/>
          </a:prstGeom>
        </p:spPr>
      </p:pic>
      <p:pic>
        <p:nvPicPr>
          <p:cNvPr id="2" name="Picture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30900" y="350969"/>
            <a:ext cx="4936817" cy="47675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4659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5143500"/>
          </a:xfrm>
          <a:prstGeom prst="rect">
            <a:avLst/>
          </a:prstGeom>
        </p:spPr>
      </p:pic>
      <p:pic>
        <p:nvPicPr>
          <p:cNvPr id="7" name="Picture 6" descr="Prezentacija_templeits_sturi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825" y="1089434"/>
            <a:ext cx="2374175" cy="4095213"/>
          </a:xfrm>
          <a:prstGeom prst="rect">
            <a:avLst/>
          </a:prstGeom>
        </p:spPr>
      </p:pic>
      <p:pic>
        <p:nvPicPr>
          <p:cNvPr id="8" name="Picture 7" descr="Prezentacija_templeits_robs_zal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26" y="-350875"/>
            <a:ext cx="901875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526611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Prezentacija_templeits_sturi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825" y="1047644"/>
            <a:ext cx="2374175" cy="4095213"/>
          </a:xfrm>
          <a:prstGeom prst="rect">
            <a:avLst/>
          </a:prstGeom>
        </p:spPr>
      </p:pic>
      <p:pic>
        <p:nvPicPr>
          <p:cNvPr id="2" name="Attēls 1"/>
          <p:cNvPicPr>
            <a:picLocks noChangeAspect="1"/>
          </p:cNvPicPr>
          <p:nvPr/>
        </p:nvPicPr>
        <p:blipFill rotWithShape="1"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54865"/>
            <a:ext cx="9144000" cy="525779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30901" y="439529"/>
            <a:ext cx="6166650" cy="39703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lv-LV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FOKUSS:</a:t>
            </a:r>
          </a:p>
          <a:p>
            <a:pPr marL="457200" indent="-457200">
              <a:buFontTx/>
              <a:buChar char="-"/>
            </a:pPr>
            <a:r>
              <a:rPr lang="lv-LV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NESEZONA</a:t>
            </a:r>
          </a:p>
          <a:p>
            <a:pPr marL="457200" indent="-457200">
              <a:buFontTx/>
              <a:buChar char="-"/>
            </a:pPr>
            <a:r>
              <a:rPr lang="lv-LV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PERSONĪBA</a:t>
            </a:r>
          </a:p>
          <a:p>
            <a:endParaRPr lang="lv-LV" sz="28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lv-LV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REKLĀMAS PLĀNS 2017</a:t>
            </a:r>
          </a:p>
          <a:p>
            <a:endParaRPr lang="lv-LV" sz="28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r>
              <a:rPr lang="lv-LV" sz="2800" dirty="0" smtClean="0">
                <a:solidFill>
                  <a:schemeClr val="bg1"/>
                </a:solidFill>
                <a:latin typeface="Arial" charset="0"/>
                <a:ea typeface="Arial" charset="0"/>
                <a:cs typeface="Arial" charset="0"/>
              </a:rPr>
              <a:t>PIEREDZE CITOS NOVADOS</a:t>
            </a:r>
          </a:p>
          <a:p>
            <a:endParaRPr lang="lv-LV" sz="2800" dirty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  <a:p>
            <a:endParaRPr lang="lv-LV" sz="2800" dirty="0" smtClean="0">
              <a:solidFill>
                <a:schemeClr val="bg1"/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7" name="Picture 6" descr="Prezentacija_templeits_sturis.png"/>
          <p:cNvPicPr>
            <a:picLocks noChangeAspect="1"/>
          </p:cNvPicPr>
          <p:nvPr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769825" y="1089434"/>
            <a:ext cx="2374175" cy="4095213"/>
          </a:xfrm>
          <a:prstGeom prst="rect">
            <a:avLst/>
          </a:prstGeom>
        </p:spPr>
      </p:pic>
      <p:pic>
        <p:nvPicPr>
          <p:cNvPr id="8" name="Picture 7" descr="Prezentacija_templeits_robs_zals.png"/>
          <p:cNvPicPr>
            <a:picLocks noChangeAspect="1"/>
          </p:cNvPicPr>
          <p:nvPr/>
        </p:nvPicPr>
        <p:blipFill>
          <a:blip r:embed="rId5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29026" y="-350875"/>
            <a:ext cx="901875" cy="1871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13988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482526" y="373400"/>
            <a:ext cx="6884234" cy="523220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lv-LV" sz="2800" b="1" dirty="0" smtClean="0">
                <a:solidFill>
                  <a:schemeClr val="bg1">
                    <a:lumMod val="95000"/>
                  </a:schemeClr>
                </a:solidFill>
                <a:latin typeface="Arial" charset="0"/>
                <a:ea typeface="Arial" charset="0"/>
                <a:cs typeface="Arial" charset="0"/>
              </a:rPr>
              <a:t> </a:t>
            </a:r>
            <a:endParaRPr lang="en-US" sz="2800" b="1" dirty="0">
              <a:solidFill>
                <a:schemeClr val="bg1">
                  <a:lumMod val="95000"/>
                </a:schemeClr>
              </a:solidFill>
              <a:latin typeface="Arial" charset="0"/>
              <a:ea typeface="Arial" charset="0"/>
              <a:cs typeface="Arial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Picture 2" descr="Prezentacija_templeits_robs_sarkans.png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96389" y="76200"/>
            <a:ext cx="889748" cy="1846829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230901" y="439529"/>
            <a:ext cx="6166650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lv-LV" sz="2800" dirty="0" smtClean="0">
              <a:latin typeface="Arial" charset="0"/>
              <a:ea typeface="Arial" charset="0"/>
              <a:cs typeface="Arial" charset="0"/>
            </a:endParaRPr>
          </a:p>
          <a:p>
            <a:r>
              <a:rPr lang="en-US" sz="2800" dirty="0" smtClean="0">
                <a:latin typeface="Arial" charset="0"/>
                <a:ea typeface="Arial" charset="0"/>
                <a:cs typeface="Arial" charset="0"/>
              </a:rPr>
              <a:t>L</a:t>
            </a:r>
            <a:r>
              <a:rPr lang="lv-LV" sz="2800" dirty="0" err="1" smtClean="0">
                <a:latin typeface="Arial" charset="0"/>
                <a:ea typeface="Arial" charset="0"/>
                <a:cs typeface="Arial" charset="0"/>
              </a:rPr>
              <a:t>iepaja.travel</a:t>
            </a:r>
            <a:endParaRPr lang="lv-LV" sz="2800" dirty="0" smtClean="0">
              <a:latin typeface="Arial" charset="0"/>
              <a:ea typeface="Arial" charset="0"/>
              <a:cs typeface="Arial" charset="0"/>
            </a:endParaRPr>
          </a:p>
          <a:p>
            <a:endParaRPr lang="lv-LV" sz="2800" dirty="0">
              <a:latin typeface="Arial" charset="0"/>
              <a:ea typeface="Arial" charset="0"/>
              <a:cs typeface="Arial" charset="0"/>
            </a:endParaRPr>
          </a:p>
          <a:p>
            <a:r>
              <a:rPr lang="lv-LV" sz="2800" dirty="0" smtClean="0">
                <a:latin typeface="Arial" charset="0"/>
                <a:ea typeface="Arial" charset="0"/>
                <a:cs typeface="Arial" charset="0"/>
              </a:rPr>
              <a:t>Inta Šoriņa</a:t>
            </a:r>
          </a:p>
          <a:p>
            <a:r>
              <a:rPr lang="lv-LV" sz="2800" dirty="0" smtClean="0">
                <a:latin typeface="Arial" charset="0"/>
                <a:ea typeface="Arial" charset="0"/>
                <a:cs typeface="Arial" charset="0"/>
              </a:rPr>
              <a:t>29118867, </a:t>
            </a:r>
            <a:r>
              <a:rPr lang="lv-LV" sz="2800" dirty="0" err="1" smtClean="0">
                <a:latin typeface="Arial" charset="0"/>
                <a:ea typeface="Arial" charset="0"/>
                <a:cs typeface="Arial" charset="0"/>
              </a:rPr>
              <a:t>inta@liepaja.travel</a:t>
            </a:r>
            <a:endParaRPr lang="lv-LV" sz="2800" dirty="0" smtClean="0">
              <a:latin typeface="Arial" charset="0"/>
              <a:ea typeface="Arial" charset="0"/>
              <a:cs typeface="Arial" charset="0"/>
            </a:endParaRPr>
          </a:p>
          <a:p>
            <a:endParaRPr lang="lv-LV" sz="2800" dirty="0">
              <a:latin typeface="Arial" charset="0"/>
              <a:ea typeface="Arial" charset="0"/>
              <a:cs typeface="Arial" charset="0"/>
            </a:endParaRPr>
          </a:p>
          <a:p>
            <a:endParaRPr lang="lv-LV" sz="2800" dirty="0" smtClean="0">
              <a:latin typeface="Arial" charset="0"/>
              <a:ea typeface="Arial" charset="0"/>
              <a:cs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810404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2546</TotalTime>
  <Words>37</Words>
  <Application>Microsoft Office PowerPoint</Application>
  <PresentationFormat>On-screen Show (16:9)</PresentationFormat>
  <Paragraphs>27</Paragraphs>
  <Slides>7</Slides>
  <Notes>7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7</vt:i4>
      </vt:variant>
    </vt:vector>
  </HeadingPairs>
  <TitlesOfParts>
    <vt:vector size="8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ffre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ddss ddss</dc:creator>
  <cp:lastModifiedBy>User</cp:lastModifiedBy>
  <cp:revision>132</cp:revision>
  <dcterms:created xsi:type="dcterms:W3CDTF">2016-01-19T08:12:44Z</dcterms:created>
  <dcterms:modified xsi:type="dcterms:W3CDTF">2016-11-09T12:07:17Z</dcterms:modified>
</cp:coreProperties>
</file>